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3" r:id="rId2"/>
    <p:sldId id="270" r:id="rId3"/>
    <p:sldId id="271" r:id="rId4"/>
    <p:sldId id="272" r:id="rId5"/>
    <p:sldId id="256" r:id="rId6"/>
    <p:sldId id="257" r:id="rId7"/>
    <p:sldId id="258" r:id="rId8"/>
    <p:sldId id="259" r:id="rId9"/>
    <p:sldId id="274" r:id="rId10"/>
    <p:sldId id="275" r:id="rId11"/>
    <p:sldId id="276" r:id="rId12"/>
    <p:sldId id="264" r:id="rId13"/>
    <p:sldId id="265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2" d="100"/>
          <a:sy n="62" d="100"/>
        </p:scale>
        <p:origin x="-11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F3C8DD-A2CB-4786-97AD-60F812C5D016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465FCF-372D-47CD-849F-0C106D292B5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2924944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AL-Mohanad Bold" pitchFamily="2" charset="-78"/>
              </a:rPr>
              <a:t>برنامج إيفاد طلاب طب الأسنان لدراسة اللغة في بريطانيا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الدفعة الأولى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صيف 1432 هـ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/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/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إشراف 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ا.د منصور إبراهيم المنصور</a:t>
            </a:r>
            <a:endParaRPr lang="ar-SA" dirty="0">
              <a:cs typeface="AL-Mohanad Bold" pitchFamily="2" charset="-78"/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48384" cy="30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198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1620" y="1683702"/>
            <a:ext cx="6080760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"/>
            <a:ext cx="413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168" y="2564904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AL-Mohanad Bold" pitchFamily="2" charset="-78"/>
              </a:rPr>
              <a:t>سعادة المشرف على البرنامج في حوار مع مديرة </a:t>
            </a:r>
            <a:r>
              <a:rPr lang="ar-SA" dirty="0" err="1" smtClean="0">
                <a:cs typeface="AL-Mohanad Bold" pitchFamily="2" charset="-78"/>
              </a:rPr>
              <a:t>مهعد</a:t>
            </a:r>
            <a:r>
              <a:rPr lang="ar-SA" dirty="0" smtClean="0">
                <a:cs typeface="AL-Mohanad Bold" pitchFamily="2" charset="-78"/>
              </a:rPr>
              <a:t> اللغة في بريطانيا </a:t>
            </a:r>
            <a:r>
              <a:rPr lang="ar-SA" dirty="0" err="1" smtClean="0">
                <a:cs typeface="AL-Mohanad Bold" pitchFamily="2" charset="-78"/>
              </a:rPr>
              <a:t>للإطمئنان</a:t>
            </a:r>
            <a:r>
              <a:rPr lang="ar-SA" dirty="0" smtClean="0">
                <a:cs typeface="AL-Mohanad Bold" pitchFamily="2" charset="-78"/>
              </a:rPr>
              <a:t> على أبنائنا الطلاب</a:t>
            </a:r>
            <a:endParaRPr lang="ar-SA" dirty="0">
              <a:cs typeface="AL-Mohanad Bold" pitchFamily="2" charset="-78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38687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 smtClean="0">
                <a:cs typeface="AL-Mohanad Bold" pitchFamily="2" charset="-78"/>
              </a:rPr>
              <a:t>الزيارة التفقدية لسعادة وكيل الجامعة</a:t>
            </a:r>
            <a:endParaRPr lang="ar-SA" sz="4400" dirty="0">
              <a:cs typeface="AL-Mohanad Bold" pitchFamily="2" charset="-78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1620" y="1683702"/>
            <a:ext cx="6080760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cs typeface="AL-Mohanad Bold" pitchFamily="2" charset="-78"/>
              </a:rPr>
              <a:t>صورة تذكارية لسعادة الوكيل و المشرف على البرنامج في لندن</a:t>
            </a:r>
            <a:endParaRPr lang="ar-SA" dirty="0">
              <a:cs typeface="AL-Mohanad Bold" pitchFamily="2" charset="-78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1620" y="1683702"/>
            <a:ext cx="6080760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924944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AL-Mohanad Bold" pitchFamily="2" charset="-78"/>
              </a:rPr>
              <a:t>برنامج الإيفاد لبريطانيا في الصيف هو أحد البرامج التي تم التأكيد عليها في كتيب دليل الطالب و الذي سلم للطلاب فور قبولهم بالبرنامج وفيه المعايير و الشروط الواجب توفرها للفوز بالإيفاد</a:t>
            </a:r>
            <a:endParaRPr lang="ar-SA" dirty="0">
              <a:cs typeface="AL-Mohanad Bold" pitchFamily="2" charset="-78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010986" cy="551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78092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AL-Mohanad Bold" pitchFamily="2" charset="-78"/>
              </a:rPr>
              <a:t>تم عمل دورة </a:t>
            </a:r>
            <a:r>
              <a:rPr lang="ar-SA" dirty="0" err="1" smtClean="0">
                <a:cs typeface="AL-Mohanad Bold" pitchFamily="2" charset="-78"/>
              </a:rPr>
              <a:t>للموفيدين</a:t>
            </a:r>
            <a:r>
              <a:rPr lang="ar-SA" dirty="0" smtClean="0">
                <a:cs typeface="AL-Mohanad Bold" pitchFamily="2" charset="-78"/>
              </a:rPr>
              <a:t> لبريطانيا في فندق </a:t>
            </a:r>
            <a:r>
              <a:rPr lang="ar-SA" dirty="0" err="1" smtClean="0">
                <a:cs typeface="AL-Mohanad Bold" pitchFamily="2" charset="-78"/>
              </a:rPr>
              <a:t>مداريم</a:t>
            </a:r>
            <a:r>
              <a:rPr lang="ar-SA" dirty="0" smtClean="0">
                <a:cs typeface="AL-Mohanad Bold" pitchFamily="2" charset="-78"/>
              </a:rPr>
              <a:t> </a:t>
            </a:r>
            <a:r>
              <a:rPr lang="ar-SA" dirty="0" err="1" smtClean="0">
                <a:cs typeface="AL-Mohanad Bold" pitchFamily="2" charset="-78"/>
              </a:rPr>
              <a:t>كراون</a:t>
            </a:r>
            <a:r>
              <a:rPr lang="ar-SA" dirty="0" smtClean="0">
                <a:cs typeface="AL-Mohanad Bold" pitchFamily="2" charset="-78"/>
              </a:rPr>
              <a:t> بالرياض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 أقامها 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ا.د منصور إبراهيم المنصور</a:t>
            </a:r>
            <a:endParaRPr lang="ar-SA" dirty="0">
              <a:cs typeface="AL-Mohanad Bold" pitchFamily="2" charset="-78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389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22332"/>
            <a:ext cx="5148064" cy="32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148064" cy="37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940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1882552" cy="11430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4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3" cy="33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1480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16434</TotalTime>
  <Words>81</Words>
  <Application>Microsoft Office PowerPoint</Application>
  <PresentationFormat>عرض على الشاشة (3:4)‏</PresentationFormat>
  <Paragraphs>6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Apex</vt:lpstr>
      <vt:lpstr>برنامج إيفاد طلاب طب الأسنان لدراسة اللغة في بريطانيا الدفعة الأولى صيف 1432 هـ   إشراف  ا.د منصور إبراهيم المنصور</vt:lpstr>
      <vt:lpstr>برنامج الإيفاد لبريطانيا في الصيف هو أحد البرامج التي تم التأكيد عليها في كتيب دليل الطالب و الذي سلم للطلاب فور قبولهم بالبرنامج وفيه المعايير و الشروط الواجب توفرها للفوز بالإيفاد</vt:lpstr>
      <vt:lpstr>تم عمل دورة للموفيدين لبريطانيا في فندق مداريم كراون بالرياض  أقامها  ا.د منصور إبراهيم المنصور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سعادة المشرف على البرنامج في حوار مع مديرة مهعد اللغة في بريطانيا للإطمئنان على أبنائنا الطلاب</vt:lpstr>
      <vt:lpstr>الزيارة التفقدية لسعادة وكيل الجامعة</vt:lpstr>
      <vt:lpstr>صورة تذكارية لسعادة الوكيل و المشرف على البرنامج في لندن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6005</dc:creator>
  <cp:lastModifiedBy>ABUMADA</cp:lastModifiedBy>
  <cp:revision>29</cp:revision>
  <dcterms:created xsi:type="dcterms:W3CDTF">2011-09-20T19:29:36Z</dcterms:created>
  <dcterms:modified xsi:type="dcterms:W3CDTF">2012-05-20T11:06:08Z</dcterms:modified>
</cp:coreProperties>
</file>